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453E-38A0-4A68-A846-39CB5970DFD3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1CD67-423E-48FD-AA71-2D48C4DDEB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2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1CD67-423E-48FD-AA71-2D48C4DDEBC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5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4E71C5-6408-49C8-8CC3-7D3930A32CED}"/>
              </a:ext>
            </a:extLst>
          </p:cNvPr>
          <p:cNvSpPr txBox="1"/>
          <p:nvPr/>
        </p:nvSpPr>
        <p:spPr>
          <a:xfrm>
            <a:off x="4788024" y="2852936"/>
            <a:ext cx="42484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«Изучаем казахский язык вместе»</a:t>
            </a:r>
          </a:p>
          <a:p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выучить казахский язык, достичь его понимания, необходимо начать его изучение в начале пути, когда ребенок сделал первый шаг к самостоятельности, пришел в детский сад. Начиная с детского сада необходимо привить любовь к родному краю, к культуре казахского языка, применяя во время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организованной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билингвальный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компонент, могут заложить крепкий фундамент для изучения казахского языка ребенком </a:t>
            </a:r>
            <a:r>
              <a:rPr lang="ru-K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казахского языка в дошкольном возрасте не только стимулирует развитие общих речевых способностей ребёнка, но и закладывает фундамент для успешного общения в будущем.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8339A1-A294-449C-BB09-F1C3C93D5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1"/>
            <a:ext cx="2952327" cy="29523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B260E61-1514-41C9-84B1-62C7BC2D3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031830" cy="604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1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2387"/>
            <a:ext cx="4109156" cy="619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 ребёнка правильно произносить слова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казахском языке</a:t>
            </a:r>
            <a:r>
              <a:rPr lang="ru-K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Прежде всего, нужно обязательно отметить, что постановка правильного произношения – это долгий процесс, который требует большого количества упражнений на развитие у ребёнка слуха, умения различать звуки своего и родного языка, умения эти звуки правильно произносить. Если вы сами не знаете казахского, то лучшим способом помочь ребёнку освоить казахское произношение – это слушать вместе с ним и пытаться повторять слова за обучающими дисками с песнями и рифмовками, которые были начитаны носителями языка 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вы казахский знаете, то в принципе нужно с ребёнком делать то же самое – слушать аудио, пытаться повторять. Так же родители, которые знают язык достаточно хорошо, могут играть с детьми в весёлую игру на произношение. Игра состоит в том, чтобы брать предложения или стишок на русском и заменять в нём один «русский» звук на казахский .</a:t>
            </a:r>
          </a:p>
          <a:p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332656"/>
            <a:ext cx="41091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 ребёнком учить слова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казахском языке</a:t>
            </a:r>
            <a:r>
              <a:rPr lang="ru-K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Карточки – просто и эффективно. Купите блок разноцветных одинаковых листочков (либо нарежьте карточки из неиспользованных тетрадок). С одной стороны рисунок, с другой перевод. Хранить карточки можно в специальных конвертах, конверты лучше подписывать по темам. Например, «Цвет», «Животные», «Цифры», «Игрушки», «Моя семья», «Времена года» и т.д. Берите с собой эти конверты на дачу, в машину, дома, когда у вас образуется свободное время, которое бесполезно тратится.</a:t>
            </a:r>
          </a:p>
          <a:p>
            <a:r>
              <a:rPr lang="ru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 том, что как родители, вы можете сыграть важную роль в обучении ребёнка. А чтобы процесс обучения всегда был увлекательным и естественным, нужно научить его любить учиться с самого детства и это в ваших руках.</a:t>
            </a:r>
          </a:p>
          <a:p>
            <a:r>
              <a:rPr lang="ru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Если вы с детьми будете повторять слова дома, тем самым совершенствуете свое знание государственного языка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40696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423</Words>
  <Application>Microsoft Office PowerPoint</Application>
  <PresentationFormat>Экран (4:3)</PresentationFormat>
  <Paragraphs>11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pc-2</cp:lastModifiedBy>
  <cp:revision>41</cp:revision>
  <dcterms:created xsi:type="dcterms:W3CDTF">2021-11-05T06:49:15Z</dcterms:created>
  <dcterms:modified xsi:type="dcterms:W3CDTF">2024-11-06T12:55:31Z</dcterms:modified>
</cp:coreProperties>
</file>