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67" r:id="rId4"/>
    <p:sldId id="257" r:id="rId5"/>
    <p:sldId id="271" r:id="rId6"/>
    <p:sldId id="259" r:id="rId7"/>
    <p:sldId id="260" r:id="rId8"/>
    <p:sldId id="261" r:id="rId9"/>
    <p:sldId id="26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A6C0B-674B-4F04-9F8F-FC805E2B75CC}" type="datetimeFigureOut">
              <a:rPr lang="ru-RU" smtClean="0"/>
              <a:pPr/>
              <a:t>30.01.2021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7C998-13B6-4E4D-9D3E-E60AD21C0E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A6C0B-674B-4F04-9F8F-FC805E2B75CC}" type="datetimeFigureOut">
              <a:rPr lang="ru-RU" smtClean="0"/>
              <a:pPr/>
              <a:t>30.01.2021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7C998-13B6-4E4D-9D3E-E60AD21C0E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A6C0B-674B-4F04-9F8F-FC805E2B75CC}" type="datetimeFigureOut">
              <a:rPr lang="ru-RU" smtClean="0"/>
              <a:pPr/>
              <a:t>30.01.2021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7C998-13B6-4E4D-9D3E-E60AD21C0E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A6C0B-674B-4F04-9F8F-FC805E2B75CC}" type="datetimeFigureOut">
              <a:rPr lang="ru-RU" smtClean="0"/>
              <a:pPr/>
              <a:t>30.01.2021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7C998-13B6-4E4D-9D3E-E60AD21C0E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A6C0B-674B-4F04-9F8F-FC805E2B75CC}" type="datetimeFigureOut">
              <a:rPr lang="ru-RU" smtClean="0"/>
              <a:pPr/>
              <a:t>30.01.2021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7C998-13B6-4E4D-9D3E-E60AD21C0E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A6C0B-674B-4F04-9F8F-FC805E2B75CC}" type="datetimeFigureOut">
              <a:rPr lang="ru-RU" smtClean="0"/>
              <a:pPr/>
              <a:t>30.01.2021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7C998-13B6-4E4D-9D3E-E60AD21C0E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A6C0B-674B-4F04-9F8F-FC805E2B75CC}" type="datetimeFigureOut">
              <a:rPr lang="ru-RU" smtClean="0"/>
              <a:pPr/>
              <a:t>30.01.2021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7C998-13B6-4E4D-9D3E-E60AD21C0E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A6C0B-674B-4F04-9F8F-FC805E2B75CC}" type="datetimeFigureOut">
              <a:rPr lang="ru-RU" smtClean="0"/>
              <a:pPr/>
              <a:t>30.01.2021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7C998-13B6-4E4D-9D3E-E60AD21C0E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A6C0B-674B-4F04-9F8F-FC805E2B75CC}" type="datetimeFigureOut">
              <a:rPr lang="ru-RU" smtClean="0"/>
              <a:pPr/>
              <a:t>30.01.2021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7C998-13B6-4E4D-9D3E-E60AD21C0E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A6C0B-674B-4F04-9F8F-FC805E2B75CC}" type="datetimeFigureOut">
              <a:rPr lang="ru-RU" smtClean="0"/>
              <a:pPr/>
              <a:t>30.01.2021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7C998-13B6-4E4D-9D3E-E60AD21C0E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A6C0B-674B-4F04-9F8F-FC805E2B75CC}" type="datetimeFigureOut">
              <a:rPr lang="ru-RU" smtClean="0"/>
              <a:pPr/>
              <a:t>30.01.2021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2A7C998-13B6-4E4D-9D3E-E60AD21C0E8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68A6C0B-674B-4F04-9F8F-FC805E2B75CC}" type="datetimeFigureOut">
              <a:rPr lang="ru-RU" smtClean="0"/>
              <a:pPr/>
              <a:t>30.01.2021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2A7C998-13B6-4E4D-9D3E-E60AD21C0E8D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251520" y="1772816"/>
            <a:ext cx="8712968" cy="319695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700" dirty="0" smtClean="0">
                <a:solidFill>
                  <a:schemeClr val="bg1"/>
                </a:solidFill>
                <a:effectLst/>
                <a:latin typeface="+mn-lt"/>
                <a:cs typeface="Times New Roman" pitchFamily="18" charset="0"/>
              </a:rPr>
              <a:t>Тема: </a:t>
            </a:r>
            <a:r>
              <a:rPr lang="ru-RU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bg1"/>
                </a:solidFill>
                <a:effectLst/>
                <a:cs typeface="Times New Roman" pitchFamily="18" charset="0"/>
              </a:rPr>
              <a:t>«Формирование нравственных качеств у детей младшего    </a:t>
            </a:r>
            <a:br>
              <a:rPr lang="ru-RU" dirty="0" smtClean="0">
                <a:solidFill>
                  <a:schemeClr val="bg1"/>
                </a:solidFill>
                <a:effectLst/>
                <a:cs typeface="Times New Roman" pitchFamily="18" charset="0"/>
              </a:rPr>
            </a:br>
            <a:r>
              <a:rPr lang="ru-RU" dirty="0" smtClean="0">
                <a:solidFill>
                  <a:schemeClr val="bg1"/>
                </a:solidFill>
                <a:effectLst/>
                <a:cs typeface="Times New Roman" pitchFamily="18" charset="0"/>
              </a:rPr>
              <a:t>возраста»</a:t>
            </a:r>
            <a:endParaRPr lang="ru-RU" dirty="0">
              <a:solidFill>
                <a:schemeClr val="bg1"/>
              </a:solidFill>
              <a:effectLst/>
              <a:cs typeface="Times New Roman" pitchFamily="18" charset="0"/>
            </a:endParaRPr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6084168" y="6293931"/>
            <a:ext cx="2771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Воспитатель: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Радина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 И.И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323528" y="2636912"/>
            <a:ext cx="9144000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Задачи: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формирование представления о сущности нравственного     качества, о его необходимости и преимуществах овладения им;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воспитание патриотизма, гражданственности, коллективизма;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овладение практикой поведения.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1196752"/>
            <a:ext cx="741682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Цель: 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формирование нравственных качеств: гуманности, 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трудолюбия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1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20210128_1715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143000" y="-1143000"/>
            <a:ext cx="6858000" cy="9144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0210128_1722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143000" y="-1143000"/>
            <a:ext cx="6858000" cy="9144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143900" y="2143116"/>
            <a:ext cx="568020" cy="3571900"/>
          </a:xfrm>
        </p:spPr>
        <p:txBody>
          <a:bodyPr>
            <a:normAutofit/>
          </a:bodyPr>
          <a:lstStyle/>
          <a:p>
            <a:endParaRPr lang="ru-RU" sz="2000" dirty="0" smtClean="0"/>
          </a:p>
          <a:p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Рисунок 7" descr="20210128_1724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143000" y="-1143000"/>
            <a:ext cx="6858000" cy="9144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100392" y="2204864"/>
            <a:ext cx="568020" cy="3571900"/>
          </a:xfrm>
        </p:spPr>
        <p:txBody>
          <a:bodyPr>
            <a:normAutofit/>
          </a:bodyPr>
          <a:lstStyle/>
          <a:p>
            <a:endParaRPr lang="ru-RU" sz="2000" dirty="0" smtClean="0"/>
          </a:p>
          <a:p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 descr="20210129_0850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143000" y="-1143000"/>
            <a:ext cx="6858000" cy="9144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143900" y="2143116"/>
            <a:ext cx="568020" cy="3571900"/>
          </a:xfrm>
        </p:spPr>
        <p:txBody>
          <a:bodyPr>
            <a:normAutofit/>
          </a:bodyPr>
          <a:lstStyle/>
          <a:p>
            <a:endParaRPr lang="ru-RU" sz="2000" dirty="0" smtClean="0"/>
          </a:p>
          <a:p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 descr="20210129_0852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143000" y="-1143000"/>
            <a:ext cx="6858000" cy="9144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20210129_1003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143000" y="-1143000"/>
            <a:ext cx="6858000" cy="9144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внимание!!!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497</TotalTime>
  <Words>53</Words>
  <Application>Microsoft Office PowerPoint</Application>
  <PresentationFormat>Экран (4:3)</PresentationFormat>
  <Paragraphs>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Поток</vt:lpstr>
      <vt:lpstr>Тема:  «Формирование нравственных качеств у детей младшего     возраста»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Спасибо за внимание!!!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Лилек</dc:creator>
  <cp:lastModifiedBy>Пользователь Windows</cp:lastModifiedBy>
  <cp:revision>31</cp:revision>
  <dcterms:created xsi:type="dcterms:W3CDTF">2013-11-04T14:00:07Z</dcterms:created>
  <dcterms:modified xsi:type="dcterms:W3CDTF">2021-01-30T17:26:43Z</dcterms:modified>
</cp:coreProperties>
</file>