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3" r:id="rId3"/>
    <p:sldId id="271" r:id="rId4"/>
    <p:sldId id="267" r:id="rId5"/>
    <p:sldId id="268" r:id="rId6"/>
    <p:sldId id="269" r:id="rId7"/>
    <p:sldId id="275" r:id="rId8"/>
    <p:sldId id="277" r:id="rId9"/>
    <p:sldId id="276" r:id="rId10"/>
    <p:sldId id="270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0492" autoAdjust="0"/>
  </p:normalViewPr>
  <p:slideViewPr>
    <p:cSldViewPr snapToGrid="0">
      <p:cViewPr varScale="1">
        <p:scale>
          <a:sx n="71" d="100"/>
          <a:sy n="71" d="100"/>
        </p:scale>
        <p:origin x="12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84F57-9068-4CFC-9AB6-AA6DC9D5D428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C6A7A-C8AB-4F44-B871-06CA6AC1DE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236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C6A7A-C8AB-4F44-B871-06CA6AC1DE6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03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C6A7A-C8AB-4F44-B871-06CA6AC1DE6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110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68500" y="791571"/>
            <a:ext cx="67945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Доклад на тему: Использование подвижных игр для воспитания нравственных качеств у детей дошкольного возраста</a:t>
            </a:r>
            <a:r>
              <a:rPr lang="ru-RU" sz="24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ru-RU" sz="24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4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4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4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4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Выполнила: инструктор</a:t>
            </a:r>
          </a:p>
          <a:p>
            <a:pPr algn="r"/>
            <a:r>
              <a:rPr lang="ru-RU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 физической культуре </a:t>
            </a:r>
          </a:p>
          <a:p>
            <a:pPr algn="r"/>
            <a:r>
              <a:rPr lang="ru-RU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Корниенко М.В.</a:t>
            </a: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060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14016" y="1200633"/>
            <a:ext cx="59902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Спасибо за    внимание!</a:t>
            </a:r>
          </a:p>
          <a:p>
            <a:r>
              <a:rPr lang="ru-RU" sz="2000" dirty="0" smtClean="0"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ru-RU" sz="2000" dirty="0">
              <a:latin typeface="Calibri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1107" y="1716801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63800" y="654533"/>
            <a:ext cx="6311900" cy="51398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Без игры нет и не может быть полноценного развития.</a:t>
            </a:r>
          </a:p>
          <a:p>
            <a:pPr algn="just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Игра-это огромное светлое окно, через которое в духовный мир ребёнка вливается живительный поток представлений и понятий.</a:t>
            </a:r>
          </a:p>
          <a:p>
            <a:pPr algn="just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Игра-это искра, зажигающая огонёк пытливости и любознательности»</a:t>
            </a:r>
          </a:p>
          <a:p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                 В.А Сухомлинский.</a:t>
            </a:r>
          </a:p>
          <a:p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dirty="0" smtClean="0"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ru-RU" sz="2000" dirty="0">
              <a:latin typeface="Calibri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1107" y="1716801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74961" y="406400"/>
            <a:ext cx="616423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 одним из средств нравственного воспитания 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является игра-это основная деятельность детей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 детском саду.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Игра радует ребёнка, а подвижная особенно благотворно влияет на повышение жизненного тонуса.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Без игры нет и не может быть полноценного развития ребенка.</a:t>
            </a:r>
          </a:p>
          <a:p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Основные задачи нравственного воспитания в подвижной игре является :</a:t>
            </a:r>
          </a:p>
          <a:p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Воспитание начал гуманных отношений между детьми и взрослыми.</a:t>
            </a:r>
          </a:p>
          <a:p>
            <a:pPr>
              <a:buFontTx/>
              <a:buChar char="-"/>
            </a:pPr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Воспитание коллективизма, взаимоотношений между детьми.</a:t>
            </a:r>
          </a:p>
          <a:p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dirty="0" smtClean="0"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ru-RU" sz="2000" dirty="0">
              <a:latin typeface="Calibri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1107" y="1716801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88358" y="767644"/>
            <a:ext cx="623635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Подвижная игра создаёт у детей общее радостное настроение, вызывает чувство удовольствия, радости, что положительно влияет на развитие дружеских взаимоотношений. В подвижных играх ребёнок ставится в такие условия, когда ему самому приходится решать, как действовать, чтобы достичь цели.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Роль взрослого выявить в игре уровень сформированности нравственных качеств у детей, воспитывать чувство  коллективизма, заботливое отношение к близким, отзывчивость 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Побуждать детей быть волевыми, активными, деятельными, раздумывать и добиваться успеха.</a:t>
            </a:r>
          </a:p>
          <a:p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dirty="0" smtClean="0"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ru-RU" sz="2000" dirty="0">
              <a:latin typeface="Calibri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1107" y="1716801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78756" y="4425243"/>
            <a:ext cx="67620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Руководя игрой педагог воспитывает нравственность детей: формирует правильную самооценку ,взаимоотношение между детьми, дружбу и взаимовыручку, учит преодолевать трудности.</a:t>
            </a:r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34019" y="1200633"/>
            <a:ext cx="57702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ru-RU" sz="2000" dirty="0">
              <a:latin typeface="Calibri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1107" y="1716801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51377" y="1582341"/>
            <a:ext cx="673946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Перечень  подвижных игр на нравственное развитие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дошкольников: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*«Раз,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два,три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беги» 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*«Верные друзья»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*«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Ох, Мороз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»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*«Круг честности»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*«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Передача мяча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» (Командные эстафеты)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*«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Третий линий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»(«Поменяйся местами»)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*«Будь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внимателен»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*«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Колечко, колечко выйди на крылечко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»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*«Лиса и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зайцы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»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«Зайцы в огороде»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 другие.</a:t>
            </a:r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34019" y="1200633"/>
            <a:ext cx="57702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ru-RU" sz="2000" dirty="0">
              <a:latin typeface="Calibri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1107" y="1716801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65" y="515844"/>
            <a:ext cx="3185435" cy="22612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24" y="515844"/>
            <a:ext cx="3225970" cy="23424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24" y="3057369"/>
            <a:ext cx="3225970" cy="22756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65" y="3057369"/>
            <a:ext cx="3185435" cy="227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34019" y="1200633"/>
            <a:ext cx="57702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ru-RU" sz="2000" dirty="0">
              <a:latin typeface="Calibri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1107" y="1716801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344" y="571500"/>
            <a:ext cx="3378200" cy="2616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724" y="571500"/>
            <a:ext cx="3333874" cy="2616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304" y="3429000"/>
            <a:ext cx="3343294" cy="26883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343" y="3429000"/>
            <a:ext cx="3378201" cy="268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20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34019" y="1200633"/>
            <a:ext cx="57702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ru-RU" sz="2000" dirty="0">
              <a:latin typeface="Calibri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1107" y="1716801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107" y="548146"/>
            <a:ext cx="3124200" cy="25252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48146"/>
            <a:ext cx="3146479" cy="25252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9" y="3276600"/>
            <a:ext cx="3015058" cy="24384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9" y="3276600"/>
            <a:ext cx="3146479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60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34019" y="1200633"/>
            <a:ext cx="57702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ru-RU" sz="2000" dirty="0">
              <a:latin typeface="Calibri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1107" y="1716801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108" y="566941"/>
            <a:ext cx="3183308" cy="27858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566940"/>
            <a:ext cx="3209979" cy="27858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108" y="3625319"/>
            <a:ext cx="3183308" cy="26230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3625319"/>
            <a:ext cx="3209979" cy="262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97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428</TotalTime>
  <Words>319</Words>
  <Application>Microsoft Office PowerPoint</Application>
  <PresentationFormat>Экран (4:3)</PresentationFormat>
  <Paragraphs>61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RePack by Diakov</cp:lastModifiedBy>
  <cp:revision>46</cp:revision>
  <dcterms:created xsi:type="dcterms:W3CDTF">2013-11-19T05:52:05Z</dcterms:created>
  <dcterms:modified xsi:type="dcterms:W3CDTF">2021-02-10T16:05:37Z</dcterms:modified>
</cp:coreProperties>
</file>